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 autoAdjust="0"/>
    <p:restoredTop sz="94660"/>
  </p:normalViewPr>
  <p:slideViewPr>
    <p:cSldViewPr snapToGrid="0">
      <p:cViewPr varScale="1">
        <p:scale>
          <a:sx n="74" d="100"/>
          <a:sy n="74" d="100"/>
        </p:scale>
        <p:origin x="7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61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57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90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53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09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47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427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14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9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92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69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B90632C-7845-4FE0-8A83-2BFCF489724E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BA4BAD3-BEB7-4322-849A-0BED9AD488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35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A50DE8-F942-896C-E087-FAE8FE7A2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467" y="1432223"/>
            <a:ext cx="10224685" cy="3035808"/>
          </a:xfrm>
        </p:spPr>
        <p:txBody>
          <a:bodyPr/>
          <a:lstStyle/>
          <a:p>
            <a:pPr algn="ctr"/>
            <a:r>
              <a:rPr lang="uk-UA" sz="8000" b="1" dirty="0"/>
              <a:t>БУЛІНГ / </a:t>
            </a:r>
            <a:r>
              <a:rPr lang="uk-UA" sz="8000" b="1" dirty="0">
                <a:solidFill>
                  <a:srgbClr val="FF0000"/>
                </a:solidFill>
              </a:rPr>
              <a:t>НЕ</a:t>
            </a:r>
            <a:r>
              <a:rPr lang="uk-UA" sz="8000" b="1" dirty="0"/>
              <a:t> БУЛІНГ</a:t>
            </a:r>
            <a:endParaRPr lang="ru-RU" sz="80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34E18DB-E5A3-3472-6F1B-B1E540A3E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6533" y="5425776"/>
            <a:ext cx="8800253" cy="122902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За 10 </a:t>
            </a:r>
            <a:r>
              <a:rPr lang="ru-RU" dirty="0" err="1"/>
              <a:t>місяців</a:t>
            </a:r>
            <a:r>
              <a:rPr lang="ru-RU" dirty="0"/>
              <a:t> 2025 року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зафіксовано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понад</a:t>
            </a:r>
            <a:r>
              <a:rPr lang="ru-RU" b="1" dirty="0">
                <a:solidFill>
                  <a:srgbClr val="FF0000"/>
                </a:solidFill>
              </a:rPr>
              <a:t> 230 </a:t>
            </a:r>
            <a:r>
              <a:rPr lang="ru-RU" b="1" dirty="0" err="1">
                <a:solidFill>
                  <a:srgbClr val="FF0000"/>
                </a:solidFill>
              </a:rPr>
              <a:t>випадків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булінгу</a:t>
            </a:r>
            <a:r>
              <a:rPr lang="ru-RU" dirty="0"/>
              <a:t> в закладах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7%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аналогічним</a:t>
            </a:r>
            <a:r>
              <a:rPr lang="ru-RU" dirty="0"/>
              <a:t> </a:t>
            </a:r>
            <a:r>
              <a:rPr lang="ru-RU" dirty="0" err="1"/>
              <a:t>періодом</a:t>
            </a:r>
            <a:r>
              <a:rPr lang="ru-RU" dirty="0"/>
              <a:t> </a:t>
            </a:r>
            <a:r>
              <a:rPr lang="ru-RU" dirty="0" err="1"/>
              <a:t>минулого</a:t>
            </a:r>
            <a:r>
              <a:rPr lang="ru-RU" dirty="0"/>
              <a:t> року. У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поліція</a:t>
            </a:r>
            <a:r>
              <a:rPr lang="ru-RU" dirty="0"/>
              <a:t> </a:t>
            </a:r>
            <a:r>
              <a:rPr lang="ru-RU" dirty="0" err="1"/>
              <a:t>реєструє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понад</a:t>
            </a:r>
            <a:r>
              <a:rPr lang="ru-RU" b="1" dirty="0">
                <a:solidFill>
                  <a:srgbClr val="FF0000"/>
                </a:solidFill>
              </a:rPr>
              <a:t> 30 </a:t>
            </a:r>
            <a:r>
              <a:rPr lang="ru-RU" b="1" dirty="0" err="1">
                <a:solidFill>
                  <a:srgbClr val="FF0000"/>
                </a:solidFill>
              </a:rPr>
              <a:t>протоколів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щомісяця</a:t>
            </a:r>
            <a:r>
              <a:rPr lang="ru-RU" dirty="0"/>
              <a:t>, а жертвами </a:t>
            </a:r>
            <a:r>
              <a:rPr lang="ru-RU" dirty="0" err="1"/>
              <a:t>цькування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щодня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щонайменше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двоє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дітей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59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39F2EC-7CC3-4ACC-DB29-5BA992390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09" y="80863"/>
            <a:ext cx="10065381" cy="66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5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49C599-36F4-4FE6-2DFD-63F9FCD265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338" y="9330"/>
            <a:ext cx="10455232" cy="675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89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549AA07-9404-EE95-7AB3-C5859925F7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95" y="241479"/>
            <a:ext cx="10774717" cy="637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656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00FF7-54E0-C3C4-0EF6-7E1A6EE8C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допоможе</a:t>
            </a:r>
            <a:r>
              <a:rPr lang="ru-RU" b="1" dirty="0"/>
              <a:t> </a:t>
            </a:r>
            <a:r>
              <a:rPr lang="ru-RU" b="1" dirty="0" err="1"/>
              <a:t>протидіяти</a:t>
            </a:r>
            <a:r>
              <a:rPr lang="ru-RU" b="1" dirty="0"/>
              <a:t> </a:t>
            </a:r>
            <a:r>
              <a:rPr lang="ru-RU" b="1" dirty="0" err="1"/>
              <a:t>булінгу</a:t>
            </a:r>
            <a:r>
              <a:rPr lang="ru-RU" b="1" dirty="0"/>
              <a:t> у </a:t>
            </a:r>
            <a:r>
              <a:rPr lang="ru-RU" b="1" dirty="0" err="1"/>
              <a:t>коледжі</a:t>
            </a:r>
            <a:r>
              <a:rPr lang="ru-RU" b="1" dirty="0"/>
              <a:t>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9CC98A-C6AB-77DF-3C94-FAA3A2144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Будь-що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Власна поведінка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Реакція викладачів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Відверті розмови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Поважати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Клименко, Шарій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Дружня атмосфера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Відразу нам реагувати на </a:t>
            </a:r>
            <a:r>
              <a:rPr lang="uk-UA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булінг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Розмови з агресором правових органів, психолога, директора 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 однакові умови оцінювання для усіх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Заходи на цю тему і не тільки для студентів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buNone/>
            </a:pPr>
            <a:r>
              <a:rPr lang="uk-UA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Розуміння про відповідальність</a:t>
            </a:r>
            <a:endParaRPr lang="ru-RU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1841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145</TotalTime>
  <Words>101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Cambria</vt:lpstr>
      <vt:lpstr>Rockwell</vt:lpstr>
      <vt:lpstr>Rockwell Condensed</vt:lpstr>
      <vt:lpstr>Times New Roman</vt:lpstr>
      <vt:lpstr>Wingdings</vt:lpstr>
      <vt:lpstr>Дерево</vt:lpstr>
      <vt:lpstr>БУЛІНГ / НЕ БУЛІНГ</vt:lpstr>
      <vt:lpstr>Презентация PowerPoint</vt:lpstr>
      <vt:lpstr>Презентация PowerPoint</vt:lpstr>
      <vt:lpstr>Презентация PowerPoint</vt:lpstr>
      <vt:lpstr>Що допоможе протидіяти булінгу у коледжі?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Елена Клименко</dc:creator>
  <cp:lastModifiedBy>Елена Клименко</cp:lastModifiedBy>
  <cp:revision>1</cp:revision>
  <dcterms:created xsi:type="dcterms:W3CDTF">2026-05-06T06:15:12Z</dcterms:created>
  <dcterms:modified xsi:type="dcterms:W3CDTF">2026-05-06T08:40:43Z</dcterms:modified>
</cp:coreProperties>
</file>